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3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94" autoAdjust="0"/>
    <p:restoredTop sz="94660"/>
  </p:normalViewPr>
  <p:slideViewPr>
    <p:cSldViewPr>
      <p:cViewPr varScale="1">
        <p:scale>
          <a:sx n="68" d="100"/>
          <a:sy n="68" d="100"/>
        </p:scale>
        <p:origin x="-150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3CE287-503B-4DA6-BE50-1A63FC0DDD29}" type="datetimeFigureOut">
              <a:rPr lang="en-AU" smtClean="0"/>
              <a:t>4/06/2013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B18E-4999-4427-954D-16CD3A4CC8D0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6469159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3CE287-503B-4DA6-BE50-1A63FC0DDD29}" type="datetimeFigureOut">
              <a:rPr lang="en-AU" smtClean="0"/>
              <a:t>4/06/2013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B18E-4999-4427-954D-16CD3A4CC8D0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7377061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3CE287-503B-4DA6-BE50-1A63FC0DDD29}" type="datetimeFigureOut">
              <a:rPr lang="en-AU" smtClean="0"/>
              <a:t>4/06/2013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B18E-4999-4427-954D-16CD3A4CC8D0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6791918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3CE287-503B-4DA6-BE50-1A63FC0DDD29}" type="datetimeFigureOut">
              <a:rPr lang="en-AU" smtClean="0"/>
              <a:t>4/06/2013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B18E-4999-4427-954D-16CD3A4CC8D0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7145623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3CE287-503B-4DA6-BE50-1A63FC0DDD29}" type="datetimeFigureOut">
              <a:rPr lang="en-AU" smtClean="0"/>
              <a:t>4/06/2013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B18E-4999-4427-954D-16CD3A4CC8D0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9639388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3CE287-503B-4DA6-BE50-1A63FC0DDD29}" type="datetimeFigureOut">
              <a:rPr lang="en-AU" smtClean="0"/>
              <a:t>4/06/2013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B18E-4999-4427-954D-16CD3A4CC8D0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2750840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3CE287-503B-4DA6-BE50-1A63FC0DDD29}" type="datetimeFigureOut">
              <a:rPr lang="en-AU" smtClean="0"/>
              <a:t>4/06/2013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B18E-4999-4427-954D-16CD3A4CC8D0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3441689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3CE287-503B-4DA6-BE50-1A63FC0DDD29}" type="datetimeFigureOut">
              <a:rPr lang="en-AU" smtClean="0"/>
              <a:t>4/06/2013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B18E-4999-4427-954D-16CD3A4CC8D0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1905500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3CE287-503B-4DA6-BE50-1A63FC0DDD29}" type="datetimeFigureOut">
              <a:rPr lang="en-AU" smtClean="0"/>
              <a:t>4/06/2013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B18E-4999-4427-954D-16CD3A4CC8D0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8157149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3CE287-503B-4DA6-BE50-1A63FC0DDD29}" type="datetimeFigureOut">
              <a:rPr lang="en-AU" smtClean="0"/>
              <a:t>4/06/2013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B18E-4999-4427-954D-16CD3A4CC8D0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1303687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3CE287-503B-4DA6-BE50-1A63FC0DDD29}" type="datetimeFigureOut">
              <a:rPr lang="en-AU" smtClean="0"/>
              <a:t>4/06/2013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B18E-4999-4427-954D-16CD3A4CC8D0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7404291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3CE287-503B-4DA6-BE50-1A63FC0DDD29}" type="datetimeFigureOut">
              <a:rPr lang="en-AU" smtClean="0"/>
              <a:t>4/06/2013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EFB18E-4999-4427-954D-16CD3A4CC8D0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7619677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13" Type="http://schemas.openxmlformats.org/officeDocument/2006/relationships/image" Target="../media/image11.jpeg"/><Relationship Id="rId3" Type="http://schemas.openxmlformats.org/officeDocument/2006/relationships/image" Target="../media/image2.png"/><Relationship Id="rId7" Type="http://schemas.openxmlformats.org/officeDocument/2006/relationships/image" Target="../media/image6.jpeg"/><Relationship Id="rId12" Type="http://schemas.openxmlformats.org/officeDocument/2006/relationships/image" Target="../media/image10.jpeg"/><Relationship Id="rId2" Type="http://schemas.openxmlformats.org/officeDocument/2006/relationships/image" Target="../media/image1.png"/><Relationship Id="rId16" Type="http://schemas.openxmlformats.org/officeDocument/2006/relationships/image" Target="../media/image13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11" Type="http://schemas.openxmlformats.org/officeDocument/2006/relationships/image" Target="../media/image9.jpeg"/><Relationship Id="rId5" Type="http://schemas.openxmlformats.org/officeDocument/2006/relationships/image" Target="../media/image4.jpeg"/><Relationship Id="rId15" Type="http://schemas.openxmlformats.org/officeDocument/2006/relationships/image" Target="../media/image12.png"/><Relationship Id="rId10" Type="http://schemas.openxmlformats.org/officeDocument/2006/relationships/hyperlink" Target="http://www.google.com.au/url?sa=i&amp;rct=j&amp;q=laurel+and+hardy+colour&amp;source=images&amp;cd=&amp;cad=rja&amp;docid=VQ7TqkaRXiafEM&amp;tbnid=JUvOE4fnk43-MM:&amp;ved=0CAUQjRw&amp;url=http://posterityplaylists.blogspot.com/2009_02_01_archive.html&amp;ei=T5KsUeSjFYSdkgXPxYDoAQ&amp;bvm=bv.47244034,d.aGc&amp;psig=AFQjCNE84IsOHdeJzU-u3XFcoUNi1NDgwA&amp;ust=1370350509536018" TargetMode="External"/><Relationship Id="rId4" Type="http://schemas.openxmlformats.org/officeDocument/2006/relationships/image" Target="../media/image3.jpeg"/><Relationship Id="rId9" Type="http://schemas.openxmlformats.org/officeDocument/2006/relationships/image" Target="../media/image8.png"/><Relationship Id="rId14" Type="http://schemas.openxmlformats.org/officeDocument/2006/relationships/hyperlink" Target="http://www.google.com/url?sa=i&amp;rct=j&amp;q=&amp;esrc=s&amp;frm=1&amp;source=images&amp;cd=&amp;cad=rja&amp;docid=oId419Cd5obvSM&amp;tbnid=nyelPesxZyy3BM:&amp;ved=0CAUQjRw&amp;url=http%3A%2F%2Fwww.onewed.com%2Fphotos%2Fshow%2Fquirky-yet-dapper-grooms-wearing-bow-ties&amp;ei=f_isUZHqNMf3kAWLl4HYAg&amp;psig=AFQjCNEbaR1Y9QBpBX9JGPsw1nFYPRG4Mg&amp;ust=1370376564373273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40" t="12885" r="13993" b="12301"/>
          <a:stretch/>
        </p:blipFill>
        <p:spPr bwMode="auto">
          <a:xfrm>
            <a:off x="19294" y="404664"/>
            <a:ext cx="9131299" cy="52565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Rectangle 12"/>
          <p:cNvSpPr/>
          <p:nvPr/>
        </p:nvSpPr>
        <p:spPr>
          <a:xfrm>
            <a:off x="4332849" y="2230905"/>
            <a:ext cx="2278966" cy="1702151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553" t="64176" r="71349" b="19098"/>
          <a:stretch/>
        </p:blipFill>
        <p:spPr bwMode="auto">
          <a:xfrm>
            <a:off x="281354" y="4093698"/>
            <a:ext cx="1645920" cy="11816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11" descr="D:\PLAY\WEBSITE &amp; BRANDING\stock-photo-13225003-antique-typewriter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224" y="3924886"/>
            <a:ext cx="2274422" cy="15615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4355975" y="548680"/>
            <a:ext cx="2213637" cy="1702151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pic>
        <p:nvPicPr>
          <p:cNvPr id="9" name="Picture 8" descr="D:\PLAY\WEBSITE &amp; BRANDING\stock-photo-6853271-first-makeup.jp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2842"/>
          <a:stretch/>
        </p:blipFill>
        <p:spPr bwMode="auto">
          <a:xfrm>
            <a:off x="4858568" y="548681"/>
            <a:ext cx="1300246" cy="1702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17" descr="D:\PLAY\WEBSITE &amp; BRANDING\stock-photo-19519538-adventures-in-time-travel.jpg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747" t="35956" r="12888" b="8435"/>
          <a:stretch/>
        </p:blipFill>
        <p:spPr bwMode="auto">
          <a:xfrm>
            <a:off x="2152357" y="548681"/>
            <a:ext cx="2203618" cy="17021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794" t="15133" r="34497" b="61041"/>
          <a:stretch/>
        </p:blipFill>
        <p:spPr bwMode="auto">
          <a:xfrm>
            <a:off x="2152357" y="3896751"/>
            <a:ext cx="2148785" cy="1589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Picture 16" descr="D:\PLAY\WEBSITE &amp; BRANDING\stock-photo-19453313-little-mr-smarty-pants.jpg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3303"/>
          <a:stretch/>
        </p:blipFill>
        <p:spPr bwMode="auto">
          <a:xfrm>
            <a:off x="2139494" y="548681"/>
            <a:ext cx="2216482" cy="1702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D:\PLAY\WEBSITE &amp; BRANDING\TWO.jpg"/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952"/>
          <a:stretch/>
        </p:blipFill>
        <p:spPr bwMode="auto">
          <a:xfrm>
            <a:off x="2123727" y="2269040"/>
            <a:ext cx="2209121" cy="1667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D:\PLAY\WEBSITE &amp; BRANDING\social media.png"/>
          <p:cNvPicPr>
            <a:picLocks noChangeAspect="1" noChangeArrowheads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645"/>
          <a:stretch/>
        </p:blipFill>
        <p:spPr bwMode="auto">
          <a:xfrm>
            <a:off x="4423241" y="2274482"/>
            <a:ext cx="2079104" cy="16619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6" name="Picture 2" descr="http://3.bp.blogspot.com/_Jc0JerDibCA/SaPeI9mS6II/AAAAAAAAA40/abnoRBsnSfM/s400/laurel-hardy-portrait.jpg">
            <a:hlinkClick r:id="rId10"/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71002" y="3936428"/>
            <a:ext cx="2238226" cy="15499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young at heart - happy senior woman Royalty Free Stock Photo"/>
          <p:cNvPicPr>
            <a:picLocks noChangeAspect="1" noChangeArrowheads="1"/>
          </p:cNvPicPr>
          <p:nvPr/>
        </p:nvPicPr>
        <p:blipFill rotWithShape="1"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04" r="32300" b="31441"/>
          <a:stretch/>
        </p:blipFill>
        <p:spPr bwMode="auto">
          <a:xfrm>
            <a:off x="2105361" y="2203612"/>
            <a:ext cx="2250613" cy="17364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4" name="Picture 10" descr="senior woman portrait Royalty Free Stock Photo"/>
          <p:cNvPicPr>
            <a:picLocks noChangeAspect="1" noChangeArrowheads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789"/>
          <a:stretch/>
        </p:blipFill>
        <p:spPr bwMode="auto">
          <a:xfrm>
            <a:off x="2105361" y="2190132"/>
            <a:ext cx="2273729" cy="17499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12" descr="http://wedding-pictures.onewed.com/match/images/15902/grooms-wearing-bow-ties-2.original.png?1357168957">
            <a:hlinkClick r:id="rId14"/>
          </p:cNvPr>
          <p:cNvPicPr>
            <a:picLocks noChangeAspect="1" noChangeArrowheads="1"/>
          </p:cNvPicPr>
          <p:nvPr/>
        </p:nvPicPr>
        <p:blipFill rotWithShape="1"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555" t="9185" r="34518" b="58219"/>
          <a:stretch/>
        </p:blipFill>
        <p:spPr bwMode="auto">
          <a:xfrm>
            <a:off x="4367207" y="3933056"/>
            <a:ext cx="2261089" cy="1567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20" name="Picture 24" descr="Dental check-up Royalty Free Stock Photo"/>
          <p:cNvPicPr>
            <a:picLocks noChangeAspect="1" noChangeArrowheads="1"/>
          </p:cNvPicPr>
          <p:nvPr/>
        </p:nvPicPr>
        <p:blipFill rotWithShape="1"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90" t="13627" r="14796"/>
          <a:stretch/>
        </p:blipFill>
        <p:spPr bwMode="auto">
          <a:xfrm>
            <a:off x="6588224" y="2274482"/>
            <a:ext cx="2274422" cy="16658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77772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535</TotalTime>
  <Words>0</Words>
  <Application>Microsoft Office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Chris Thomas</dc:creator>
  <cp:lastModifiedBy>Chris Thomas</cp:lastModifiedBy>
  <cp:revision>36</cp:revision>
  <dcterms:created xsi:type="dcterms:W3CDTF">2013-05-31T19:09:22Z</dcterms:created>
  <dcterms:modified xsi:type="dcterms:W3CDTF">2013-06-03T21:26:58Z</dcterms:modified>
</cp:coreProperties>
</file>